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DCIM\100CASIO\CIMG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4572000" y="426860"/>
            <a:ext cx="4064000" cy="61863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n>
                  <a:solidFill>
                    <a:srgbClr val="FF0000"/>
                  </a:solidFill>
                </a:ln>
              </a:rPr>
              <a:t>Учителя начальных классов. Во всем стремятся разобраться! </a:t>
            </a:r>
          </a:p>
          <a:p>
            <a:r>
              <a:rPr lang="ru-RU" sz="2200" dirty="0" smtClean="0">
                <a:ln>
                  <a:solidFill>
                    <a:srgbClr val="FF0000"/>
                  </a:solidFill>
                </a:ln>
              </a:rPr>
              <a:t>И воспитанье дать детишкам, узнают дети не по книжкам</a:t>
            </a:r>
          </a:p>
          <a:p>
            <a:r>
              <a:rPr lang="ru-RU" sz="2200" dirty="0" smtClean="0">
                <a:ln>
                  <a:solidFill>
                    <a:srgbClr val="FF0000"/>
                  </a:solidFill>
                </a:ln>
              </a:rPr>
              <a:t>Как стать хорошим человеком, прилежным быть и в том и в этом.</a:t>
            </a:r>
          </a:p>
          <a:p>
            <a:r>
              <a:rPr lang="ru-RU" sz="2200" dirty="0" smtClean="0">
                <a:ln>
                  <a:solidFill>
                    <a:srgbClr val="FF0000"/>
                  </a:solidFill>
                </a:ln>
              </a:rPr>
              <a:t>Вот в этом часть моей работы, скажу вам я с большой  охотой</a:t>
            </a:r>
          </a:p>
          <a:p>
            <a:r>
              <a:rPr lang="ru-RU" sz="2200" dirty="0" smtClean="0">
                <a:ln>
                  <a:solidFill>
                    <a:srgbClr val="FF0000"/>
                  </a:solidFill>
                </a:ln>
              </a:rPr>
              <a:t>Уж 20 лет я за работой, мы в целом – дружная семья. Родители, учителя</a:t>
            </a:r>
          </a:p>
          <a:p>
            <a:r>
              <a:rPr lang="ru-RU" sz="2200" dirty="0" smtClean="0">
                <a:ln>
                  <a:solidFill>
                    <a:srgbClr val="FF0000"/>
                  </a:solidFill>
                </a:ln>
              </a:rPr>
              <a:t>Мы часто выезжаем вместе. Чего же может быть чудесней?</a:t>
            </a:r>
          </a:p>
          <a:p>
            <a:r>
              <a:rPr lang="ru-RU" sz="2200" dirty="0" smtClean="0">
                <a:ln>
                  <a:solidFill>
                    <a:srgbClr val="FF0000"/>
                  </a:solidFill>
                </a:ln>
              </a:rPr>
              <a:t>Как всем порядочными быть и дружбой классной дорожить.</a:t>
            </a:r>
          </a:p>
          <a:p>
            <a:r>
              <a:rPr lang="ru-RU" sz="2200" dirty="0" smtClean="0">
                <a:ln>
                  <a:solidFill>
                    <a:srgbClr val="FF0000"/>
                  </a:solidFill>
                </a:ln>
              </a:rPr>
              <a:t>Но а сегодня классный час, о нем пойдет сейчас рассказ</a:t>
            </a:r>
            <a:r>
              <a:rPr lang="ru-RU" sz="2200" dirty="0" smtClean="0">
                <a:ln>
                  <a:solidFill>
                    <a:srgbClr val="FF0000"/>
                  </a:solidFill>
                </a:ln>
              </a:rPr>
              <a:t>.</a:t>
            </a:r>
            <a:endParaRPr lang="ru-RU" sz="2200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164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 descr="F:\DCIM\100CASIO\CIMG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4640064" cy="585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92080" y="476672"/>
            <a:ext cx="34563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Dotum" panose="020B0600000101010101" pitchFamily="34" charset="-127"/>
                <a:ea typeface="Dotum" panose="020B0600000101010101" pitchFamily="34" charset="-127"/>
              </a:rPr>
              <a:t>Здравствуйте, дети! Все ли на месте? Одеты вы все по погоде? </a:t>
            </a:r>
          </a:p>
          <a:p>
            <a:r>
              <a:rPr lang="ru-RU" sz="2400" b="1" dirty="0">
                <a:latin typeface="Dotum" panose="020B0600000101010101" pitchFamily="34" charset="-127"/>
                <a:ea typeface="Dotum" panose="020B0600000101010101" pitchFamily="34" charset="-127"/>
              </a:rPr>
              <a:t>Сегодня наш классный час мы проведем на природе.</a:t>
            </a:r>
          </a:p>
          <a:p>
            <a:r>
              <a:rPr lang="ru-RU" sz="2400" b="1" dirty="0">
                <a:latin typeface="Dotum" panose="020B0600000101010101" pitchFamily="34" charset="-127"/>
                <a:ea typeface="Dotum" panose="020B0600000101010101" pitchFamily="34" charset="-127"/>
              </a:rPr>
              <a:t>Мальчишки построят хороший штаб, каждый внесет посильный вклад.</a:t>
            </a:r>
          </a:p>
          <a:p>
            <a:r>
              <a:rPr lang="ru-RU" sz="2400" b="1" dirty="0">
                <a:latin typeface="Dotum" panose="020B0600000101010101" pitchFamily="34" charset="-127"/>
                <a:ea typeface="Dotum" panose="020B0600000101010101" pitchFamily="34" charset="-127"/>
              </a:rPr>
              <a:t>Вместе дело спорится - штаб легко построится.</a:t>
            </a:r>
          </a:p>
        </p:txBody>
      </p:sp>
    </p:spTree>
    <p:extLst>
      <p:ext uri="{BB962C8B-B14F-4D97-AF65-F5344CB8AC3E}">
        <p14:creationId xmlns:p14="http://schemas.microsoft.com/office/powerpoint/2010/main" val="22710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>
                <a:latin typeface="Dotum" panose="020B0600000101010101" pitchFamily="34" charset="-127"/>
                <a:ea typeface="Dotum" panose="020B0600000101010101" pitchFamily="34" charset="-127"/>
              </a:rPr>
              <a:t>И девочкам тоже найдется работа. Ведь от парней отставать не охота!</a:t>
            </a:r>
          </a:p>
          <a:p>
            <a:r>
              <a:rPr lang="ru-RU" b="1" dirty="0">
                <a:latin typeface="Dotum" panose="020B0600000101010101" pitchFamily="34" charset="-127"/>
                <a:ea typeface="Dotum" panose="020B0600000101010101" pitchFamily="34" charset="-127"/>
              </a:rPr>
              <a:t>Кто наведет порядок уют? Тут наши красавицы не подведут!</a:t>
            </a:r>
          </a:p>
          <a:p>
            <a:endParaRPr lang="ru-RU" dirty="0"/>
          </a:p>
        </p:txBody>
      </p:sp>
      <p:pic>
        <p:nvPicPr>
          <p:cNvPr id="2050" name="Picture 2" descr="F:\DCIM\100CASIO\CIMG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4496048" cy="578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381000"/>
            <a:ext cx="3250704" cy="60960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2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   </a:t>
            </a:r>
            <a:r>
              <a:rPr lang="ru-RU" sz="6200" b="1" dirty="0">
                <a:latin typeface="Dotum" panose="020B0600000101010101" pitchFamily="34" charset="-127"/>
                <a:ea typeface="Dotum" panose="020B0600000101010101" pitchFamily="34" charset="-127"/>
              </a:rPr>
              <a:t>А вот костров в лесу разводить не положено детям.</a:t>
            </a:r>
          </a:p>
          <a:p>
            <a:pPr marL="0" indent="0">
              <a:buNone/>
            </a:pPr>
            <a:r>
              <a:rPr lang="ru-RU" sz="62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Нельзя</a:t>
            </a:r>
            <a:r>
              <a:rPr lang="ru-RU" sz="6200" b="1" dirty="0">
                <a:latin typeface="Dotum" panose="020B0600000101010101" pitchFamily="34" charset="-127"/>
                <a:ea typeface="Dotum" panose="020B0600000101010101" pitchFamily="34" charset="-127"/>
              </a:rPr>
              <a:t>, опасно, за лес мы в ответе…</a:t>
            </a:r>
          </a:p>
          <a:p>
            <a:r>
              <a:rPr lang="ru-RU" sz="62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Но </a:t>
            </a:r>
            <a:r>
              <a:rPr lang="ru-RU" sz="6200" b="1" dirty="0">
                <a:latin typeface="Dotum" panose="020B0600000101010101" pitchFamily="34" charset="-127"/>
                <a:ea typeface="Dotum" panose="020B0600000101010101" pitchFamily="34" charset="-127"/>
              </a:rPr>
              <a:t>когда-то, в годы войны, партизаны без костров не могли</a:t>
            </a:r>
          </a:p>
          <a:p>
            <a:r>
              <a:rPr lang="ru-RU" sz="6200" b="1" dirty="0">
                <a:latin typeface="Dotum" panose="020B0600000101010101" pitchFamily="34" charset="-127"/>
                <a:ea typeface="Dotum" panose="020B0600000101010101" pitchFamily="34" charset="-127"/>
              </a:rPr>
              <a:t>Кружка крутого кипятка душу согревала бойца</a:t>
            </a:r>
          </a:p>
          <a:p>
            <a:r>
              <a:rPr lang="ru-RU" sz="6200" b="1" dirty="0">
                <a:latin typeface="Dotum" panose="020B0600000101010101" pitchFamily="34" charset="-127"/>
                <a:ea typeface="Dotum" panose="020B0600000101010101" pitchFamily="34" charset="-127"/>
              </a:rPr>
              <a:t>Вспомнит боец отчий свой  дом,</a:t>
            </a:r>
          </a:p>
          <a:p>
            <a:r>
              <a:rPr lang="ru-RU" sz="6200" b="1" dirty="0">
                <a:latin typeface="Dotum" panose="020B0600000101010101" pitchFamily="34" charset="-127"/>
                <a:ea typeface="Dotum" panose="020B0600000101010101" pitchFamily="34" charset="-127"/>
              </a:rPr>
              <a:t>А завтра, быть может, последний бой за жен, за детей, за сестер, матерей</a:t>
            </a:r>
          </a:p>
          <a:p>
            <a:r>
              <a:rPr lang="ru-RU" sz="6200" b="1" dirty="0">
                <a:latin typeface="Dotum" panose="020B0600000101010101" pitchFamily="34" charset="-127"/>
                <a:ea typeface="Dotum" panose="020B0600000101010101" pitchFamily="34" charset="-127"/>
              </a:rPr>
              <a:t>Жизнь боец отдавал, не жалел.</a:t>
            </a:r>
          </a:p>
          <a:p>
            <a:endParaRPr lang="ru-RU" dirty="0"/>
          </a:p>
        </p:txBody>
      </p:sp>
      <p:pic>
        <p:nvPicPr>
          <p:cNvPr id="4098" name="Picture 2" descr="F:\DCIM\100CASIO\CIMG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4928096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8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latin typeface="Dotum" panose="020B0600000101010101" pitchFamily="34" charset="-127"/>
                <a:ea typeface="Dotum" panose="020B0600000101010101" pitchFamily="34" charset="-127"/>
              </a:rPr>
              <a:t>За то чтобы мир на земле нашей был и каждый друг с другом в согласии жил.</a:t>
            </a:r>
          </a:p>
          <a:p>
            <a:r>
              <a:rPr lang="ru-RU" b="1" dirty="0">
                <a:latin typeface="Dotum" panose="020B0600000101010101" pitchFamily="34" charset="-127"/>
                <a:ea typeface="Dotum" panose="020B0600000101010101" pitchFamily="34" charset="-127"/>
              </a:rPr>
              <a:t>Этот призыв и для нас с вами, дети, и для любого на нашей планете…</a:t>
            </a:r>
          </a:p>
          <a:p>
            <a:r>
              <a:rPr lang="ru-RU" b="1" dirty="0">
                <a:latin typeface="Dotum" panose="020B0600000101010101" pitchFamily="34" charset="-127"/>
                <a:ea typeface="Dotum" panose="020B0600000101010101" pitchFamily="34" charset="-127"/>
              </a:rPr>
              <a:t>Вот и закончился классный час, завтра напишем об этом рассказ.</a:t>
            </a:r>
          </a:p>
        </p:txBody>
      </p:sp>
      <p:pic>
        <p:nvPicPr>
          <p:cNvPr id="3074" name="Picture 2" descr="F:\DCIM\100CASIO\CIMG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442404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артизан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02" y="476672"/>
            <a:ext cx="849694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0275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278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2021-10-13T06:52:51Z</dcterms:created>
  <dcterms:modified xsi:type="dcterms:W3CDTF">2021-10-18T12:30:13Z</dcterms:modified>
</cp:coreProperties>
</file>